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5"/>
  </p:notesMasterIdLst>
  <p:handoutMasterIdLst>
    <p:handoutMasterId r:id="rId16"/>
  </p:handoutMasterIdLst>
  <p:sldIdLst>
    <p:sldId id="259" r:id="rId5"/>
    <p:sldId id="271" r:id="rId6"/>
    <p:sldId id="272" r:id="rId7"/>
    <p:sldId id="273" r:id="rId8"/>
    <p:sldId id="274" r:id="rId9"/>
    <p:sldId id="275" r:id="rId10"/>
    <p:sldId id="276" r:id="rId11"/>
    <p:sldId id="278" r:id="rId12"/>
    <p:sldId id="279" r:id="rId13"/>
    <p:sldId id="280" r:id="rId14"/>
  </p:sldIdLst>
  <p:sldSz cx="9144000" cy="6858000" type="screen4x3"/>
  <p:notesSz cx="6669088" cy="9926638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8E23"/>
    <a:srgbClr val="697D91"/>
    <a:srgbClr val="455960"/>
    <a:srgbClr val="4A5B60"/>
    <a:srgbClr val="FAA500"/>
    <a:srgbClr val="697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83223" autoAdjust="0"/>
  </p:normalViewPr>
  <p:slideViewPr>
    <p:cSldViewPr snapToGrid="0" snapToObjects="1" showGuides="1">
      <p:cViewPr>
        <p:scale>
          <a:sx n="100" d="100"/>
          <a:sy n="100" d="100"/>
        </p:scale>
        <p:origin x="-72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98" d="100"/>
          <a:sy n="98" d="100"/>
        </p:scale>
        <p:origin x="-3516" y="-96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A0D184-D464-48E9-9CA0-A94E873F6C2C}" type="datetimeFigureOut">
              <a:rPr lang="de-CH" smtClean="0"/>
              <a:pPr/>
              <a:t>16.10.2013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77753-DB7C-4FA7-98FC-17681D88797A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1596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4.jpeg>
</file>

<file path=ppt/media/image6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F2B663-2BA9-4D7E-8201-5DE4109E1EDD}" type="datetimeFigureOut">
              <a:rPr lang="de-CH" smtClean="0"/>
              <a:pPr/>
              <a:t>16.10.2013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44704-8E6D-4CF2-8CFA-A0F7BC751896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899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pPr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4883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pPr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0358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pPr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90554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pPr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8982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pPr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780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pPr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780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pPr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780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6119813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6119813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72972" y="6253843"/>
            <a:ext cx="6216953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fren_100_RGB_1302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6120000" cy="28080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 smtClean="0"/>
              <a:t>Titelseite mit Bild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err="1" smtClean="0"/>
              <a:t>Bild</a:t>
            </a:r>
            <a:r>
              <a:rPr lang="de-DE" noProof="0" dirty="0" smtClean="0"/>
              <a:t> durch Klicken auf Symbol hinzufügen</a:t>
            </a:r>
            <a:endParaRPr lang="de-DE" noProof="0" dirty="0"/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68000" y="4623441"/>
            <a:ext cx="8044216" cy="533105"/>
          </a:xfrm>
          <a:prstGeom prst="rect">
            <a:avLst/>
          </a:prstGeom>
        </p:spPr>
        <p:txBody>
          <a:bodyPr l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68000" y="5156546"/>
            <a:ext cx="678439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2006" y="6299494"/>
            <a:ext cx="679038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704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 hasCustomPrompt="1"/>
          </p:nvPr>
        </p:nvSpPr>
        <p:spPr>
          <a:xfrm>
            <a:off x="325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 hasCustomPrompt="1"/>
          </p:nvPr>
        </p:nvSpPr>
        <p:spPr>
          <a:xfrm>
            <a:off x="6047998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8445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13825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72972" y="6253843"/>
            <a:ext cx="6216953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/>
              <a:t>t</a:t>
            </a:r>
          </a:p>
        </p:txBody>
      </p:sp>
      <p:pic>
        <p:nvPicPr>
          <p:cNvPr id="9" name="Bild 8" descr="BFH_Logo_A_defren_100_RGB_1302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 baseline="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 smtClean="0"/>
              <a:t>Titelseite ohne Bild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2006" y="6299494"/>
            <a:ext cx="679038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682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697D91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 smtClean="0"/>
              <a:t>Kapiteltrennseite grau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46949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 smtClean="0"/>
              <a:t>Kapiteltrennseite orange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90426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68000" y="1439999"/>
            <a:ext cx="8100000" cy="468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 rIns="0"/>
          <a:lstStyle/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4198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810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 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810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55518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3960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589224" y="5399230"/>
            <a:ext cx="4050775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143923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686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72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396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 hasCustomPrompt="1"/>
          </p:nvPr>
        </p:nvSpPr>
        <p:spPr>
          <a:xfrm>
            <a:off x="4590000" y="1440000"/>
            <a:ext cx="405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216000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07689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325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6047998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1"/>
          </p:nvPr>
        </p:nvSpPr>
        <p:spPr>
          <a:xfrm>
            <a:off x="6758026" y="6242011"/>
            <a:ext cx="21336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597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6688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Berner Fachhochschule | Haute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école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spécialisée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bernoise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| Bern University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of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Applied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Sciences</a:t>
            </a:r>
            <a:endParaRPr lang="de-DE" sz="1000" dirty="0" smtClean="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6765342" y="6241256"/>
            <a:ext cx="1793442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fld id="{F19AE9A8-34D4-4E8C-BE9C-13C550F1BED0}" type="slidenum">
              <a:rPr lang="de-CH" smtClean="0"/>
              <a:pPr/>
              <a:t>‹Nr.›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emf"/><Relationship Id="rId5" Type="http://schemas.openxmlformats.org/officeDocument/2006/relationships/image" Target="../media/image4.jpeg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smtClean="0"/>
              <a:t>CS Task03 – </a:t>
            </a:r>
            <a:r>
              <a:rPr lang="de-DE" b="1" dirty="0" err="1" smtClean="0"/>
              <a:t>Designing</a:t>
            </a:r>
            <a:r>
              <a:rPr lang="de-DE" b="1" dirty="0" smtClean="0"/>
              <a:t> a </a:t>
            </a:r>
            <a:r>
              <a:rPr lang="de-DE" b="1" dirty="0"/>
              <a:t>M</a:t>
            </a:r>
            <a:r>
              <a:rPr lang="de-DE" b="1" dirty="0" smtClean="0"/>
              <a:t>obile </a:t>
            </a:r>
            <a:r>
              <a:rPr lang="de-DE" b="1" dirty="0"/>
              <a:t>A</a:t>
            </a:r>
            <a:r>
              <a:rPr lang="de-DE" b="1" dirty="0" smtClean="0"/>
              <a:t>pp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b="1" dirty="0" smtClean="0"/>
              <a:t>15.10.13</a:t>
            </a:r>
          </a:p>
          <a:p>
            <a:r>
              <a:rPr lang="de-CH" b="1" dirty="0" smtClean="0"/>
              <a:t>Ivan </a:t>
            </a:r>
            <a:r>
              <a:rPr lang="de-CH" b="1" dirty="0" err="1" smtClean="0"/>
              <a:t>Wissler</a:t>
            </a:r>
            <a:r>
              <a:rPr lang="de-CH" b="1" dirty="0" smtClean="0"/>
              <a:t>, Patrizia </a:t>
            </a:r>
            <a:r>
              <a:rPr lang="de-CH" b="1" dirty="0" err="1" smtClean="0"/>
              <a:t>Zehnder</a:t>
            </a:r>
            <a:r>
              <a:rPr lang="de-CH" b="1" dirty="0" smtClean="0"/>
              <a:t>, </a:t>
            </a:r>
            <a:r>
              <a:rPr lang="de-CH" b="1" dirty="0" err="1" smtClean="0"/>
              <a:t>Faton</a:t>
            </a:r>
            <a:r>
              <a:rPr lang="de-CH" b="1" dirty="0" smtClean="0"/>
              <a:t> </a:t>
            </a:r>
            <a:r>
              <a:rPr lang="de-CH" b="1" dirty="0" err="1" smtClean="0"/>
              <a:t>Shabanaj</a:t>
            </a:r>
            <a:r>
              <a:rPr lang="de-CH" b="1" dirty="0" smtClean="0"/>
              <a:t>, </a:t>
            </a:r>
            <a:r>
              <a:rPr lang="de-DE" b="1" dirty="0" err="1" smtClean="0"/>
              <a:t>Sviatlana</a:t>
            </a:r>
            <a:r>
              <a:rPr lang="de-DE" b="1" dirty="0" smtClean="0"/>
              <a:t> </a:t>
            </a:r>
            <a:r>
              <a:rPr lang="de-DE" b="1" dirty="0" err="1" smtClean="0"/>
              <a:t>Sianko</a:t>
            </a:r>
            <a:r>
              <a:rPr lang="de-DE" b="1" dirty="0" smtClean="0"/>
              <a:t>, </a:t>
            </a:r>
            <a:r>
              <a:rPr lang="de-DE" b="1" dirty="0" err="1" smtClean="0"/>
              <a:t>Ranjit</a:t>
            </a:r>
            <a:r>
              <a:rPr lang="de-DE" b="1" dirty="0" smtClean="0"/>
              <a:t> </a:t>
            </a:r>
            <a:r>
              <a:rPr lang="de-DE" b="1" dirty="0" err="1" smtClean="0"/>
              <a:t>Kalarickamakel</a:t>
            </a:r>
            <a:r>
              <a:rPr lang="de-DE" b="1" dirty="0" smtClean="0"/>
              <a:t> und Michael Heeb</a:t>
            </a:r>
          </a:p>
          <a:p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0132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 smtClean="0"/>
              <a:t>Weiterer Prototype</a:t>
            </a:r>
          </a:p>
          <a:p>
            <a:r>
              <a:rPr lang="de-DE" dirty="0" smtClean="0"/>
              <a:t>Vorstellung von Herr Heeb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Danach Fragen</a:t>
            </a:r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CS Task01 – </a:t>
            </a:r>
            <a:r>
              <a:rPr lang="de-CH" b="1" dirty="0" err="1" smtClean="0"/>
              <a:t>Designing</a:t>
            </a:r>
            <a:r>
              <a:rPr lang="de-CH" b="1" dirty="0" smtClean="0"/>
              <a:t> a </a:t>
            </a:r>
            <a:r>
              <a:rPr lang="de-CH" b="1" dirty="0" smtClean="0"/>
              <a:t>Mobile </a:t>
            </a:r>
            <a:r>
              <a:rPr lang="de-CH" b="1" dirty="0" err="1"/>
              <a:t>A</a:t>
            </a:r>
            <a:r>
              <a:rPr lang="de-CH" b="1" dirty="0" err="1" smtClean="0"/>
              <a:t>plication</a:t>
            </a:r>
            <a:r>
              <a:rPr lang="de-CH" b="1" dirty="0" smtClean="0"/>
              <a:t> </a:t>
            </a:r>
            <a:r>
              <a:rPr lang="de-CH" b="1" dirty="0"/>
              <a:t/>
            </a:r>
            <a:br>
              <a:rPr lang="de-CH" b="1" dirty="0"/>
            </a:br>
            <a:endParaRPr lang="de-CH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3529199"/>
            <a:ext cx="28575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1982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 smtClean="0"/>
              <a:t>Ablauf</a:t>
            </a:r>
            <a:endParaRPr lang="de-DE" dirty="0" smtClean="0"/>
          </a:p>
          <a:p>
            <a:r>
              <a:rPr lang="de-DE" dirty="0" smtClean="0"/>
              <a:t>Vorgehen, Überlegungen </a:t>
            </a:r>
            <a:r>
              <a:rPr lang="de-DE" dirty="0"/>
              <a:t>und </a:t>
            </a:r>
            <a:r>
              <a:rPr lang="de-DE" dirty="0" smtClean="0"/>
              <a:t>Ergebnisse</a:t>
            </a:r>
          </a:p>
          <a:p>
            <a:pPr lvl="1"/>
            <a:r>
              <a:rPr lang="de-DE" dirty="0" smtClean="0"/>
              <a:t>1.Iteration</a:t>
            </a:r>
          </a:p>
          <a:p>
            <a:pPr lvl="1"/>
            <a:r>
              <a:rPr lang="de-DE" dirty="0" smtClean="0"/>
              <a:t>2.Iteration</a:t>
            </a:r>
          </a:p>
          <a:p>
            <a:endParaRPr lang="de-CH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CS Task01 – </a:t>
            </a:r>
            <a:r>
              <a:rPr lang="de-CH" b="1" dirty="0" err="1" smtClean="0"/>
              <a:t>Designing</a:t>
            </a:r>
            <a:r>
              <a:rPr lang="de-CH" b="1" dirty="0" smtClean="0"/>
              <a:t> a </a:t>
            </a:r>
            <a:r>
              <a:rPr lang="de-CH" b="1" dirty="0" smtClean="0"/>
              <a:t>Mobile </a:t>
            </a:r>
            <a:r>
              <a:rPr lang="de-CH" b="1" dirty="0" err="1"/>
              <a:t>A</a:t>
            </a:r>
            <a:r>
              <a:rPr lang="de-CH" b="1" dirty="0" err="1" smtClean="0"/>
              <a:t>plication</a:t>
            </a:r>
            <a:r>
              <a:rPr lang="de-CH" b="1" dirty="0" smtClean="0"/>
              <a:t> </a:t>
            </a:r>
            <a:r>
              <a:rPr lang="de-CH" b="1" dirty="0"/>
              <a:t/>
            </a:r>
            <a:br>
              <a:rPr lang="de-CH" b="1" dirty="0"/>
            </a:b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2145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 smtClean="0"/>
              <a:t>Iteration 1: </a:t>
            </a:r>
            <a:r>
              <a:rPr lang="de-DE" b="1" dirty="0" err="1" smtClean="0"/>
              <a:t>Scoping</a:t>
            </a:r>
            <a:endParaRPr lang="de-DE" dirty="0" smtClean="0"/>
          </a:p>
          <a:p>
            <a:r>
              <a:rPr lang="de-DE" dirty="0" smtClean="0"/>
              <a:t>Anforderungen</a:t>
            </a:r>
          </a:p>
          <a:p>
            <a:pPr marL="671513" lvl="2" indent="-271463"/>
            <a:r>
              <a:rPr lang="de-DE" dirty="0"/>
              <a:t>User = </a:t>
            </a:r>
            <a:r>
              <a:rPr lang="de-DE" dirty="0" err="1"/>
              <a:t>health</a:t>
            </a:r>
            <a:r>
              <a:rPr lang="de-DE" dirty="0"/>
              <a:t> </a:t>
            </a:r>
            <a:r>
              <a:rPr lang="de-DE" dirty="0" err="1"/>
              <a:t>visitor</a:t>
            </a:r>
            <a:r>
              <a:rPr lang="de-DE" dirty="0"/>
              <a:t> (Sozialarbeiter</a:t>
            </a:r>
            <a:r>
              <a:rPr lang="de-DE" dirty="0" smtClean="0"/>
              <a:t>)</a:t>
            </a:r>
            <a:endParaRPr lang="de-DE" dirty="0" smtClean="0"/>
          </a:p>
          <a:p>
            <a:pPr lvl="1"/>
            <a:r>
              <a:rPr lang="de-DE" dirty="0" smtClean="0"/>
              <a:t>Terminplanung</a:t>
            </a:r>
            <a:endParaRPr lang="de-DE" dirty="0" smtClean="0"/>
          </a:p>
          <a:p>
            <a:pPr lvl="1"/>
            <a:r>
              <a:rPr lang="de-DE" dirty="0" err="1" smtClean="0"/>
              <a:t>Klientenübersicht</a:t>
            </a:r>
            <a:endParaRPr lang="de-DE" dirty="0" smtClean="0"/>
          </a:p>
          <a:p>
            <a:pPr lvl="2"/>
            <a:r>
              <a:rPr lang="de-DE" dirty="0" smtClean="0">
                <a:sym typeface="Wingdings"/>
              </a:rPr>
              <a:t></a:t>
            </a:r>
            <a:r>
              <a:rPr lang="de-DE" dirty="0" smtClean="0"/>
              <a:t> </a:t>
            </a:r>
            <a:r>
              <a:rPr lang="de-DE" dirty="0"/>
              <a:t>welche Daten dürfen eingesehen werden? z.B. Angehörigendaten, medizinische Daten etc</a:t>
            </a:r>
            <a:r>
              <a:rPr lang="de-DE" dirty="0" smtClean="0"/>
              <a:t>.</a:t>
            </a:r>
            <a:endParaRPr lang="de-DE" dirty="0" smtClean="0"/>
          </a:p>
          <a:p>
            <a:pPr lvl="1"/>
            <a:r>
              <a:rPr lang="de-DE" dirty="0" smtClean="0"/>
              <a:t>Benachrichtigungssystem</a:t>
            </a:r>
            <a:endParaRPr lang="de-DE" dirty="0" smtClean="0"/>
          </a:p>
          <a:p>
            <a:r>
              <a:rPr lang="de-DE" dirty="0" smtClean="0"/>
              <a:t>Out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Scope</a:t>
            </a:r>
            <a:endParaRPr lang="de-DE" dirty="0" smtClean="0"/>
          </a:p>
          <a:p>
            <a:pPr lvl="1"/>
            <a:r>
              <a:rPr lang="de-DE" dirty="0" smtClean="0"/>
              <a:t>Medikationsmanagement</a:t>
            </a:r>
            <a:endParaRPr lang="de-DE" dirty="0"/>
          </a:p>
          <a:p>
            <a:endParaRPr lang="de-CH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CS Task01 – </a:t>
            </a:r>
            <a:r>
              <a:rPr lang="de-CH" b="1" dirty="0" err="1" smtClean="0"/>
              <a:t>Designing</a:t>
            </a:r>
            <a:r>
              <a:rPr lang="de-CH" b="1" dirty="0" smtClean="0"/>
              <a:t> a </a:t>
            </a:r>
            <a:r>
              <a:rPr lang="de-CH" b="1" dirty="0" smtClean="0"/>
              <a:t>Mobile </a:t>
            </a:r>
            <a:r>
              <a:rPr lang="de-CH" b="1" dirty="0" err="1"/>
              <a:t>A</a:t>
            </a:r>
            <a:r>
              <a:rPr lang="de-CH" b="1" dirty="0" err="1" smtClean="0"/>
              <a:t>plication</a:t>
            </a:r>
            <a:r>
              <a:rPr lang="de-CH" b="1" dirty="0" smtClean="0"/>
              <a:t> </a:t>
            </a:r>
            <a:r>
              <a:rPr lang="de-CH" b="1" dirty="0"/>
              <a:t/>
            </a:r>
            <a:br>
              <a:rPr lang="de-CH" b="1" dirty="0"/>
            </a:b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7457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985" y="1982945"/>
            <a:ext cx="3122930" cy="1714591"/>
          </a:xfrm>
          <a:prstGeom prst="rect">
            <a:avLst/>
          </a:prstGeom>
          <a:extLst>
            <a:ext uri="{FAA26D3D-D897-4be2-8F04-BA451C77F1D7}">
              <ma14:placeholderFlag xmlns:lc="http://schemas.openxmlformats.org/drawingml/2006/lockedCanvas" xmlns:ma14="http://schemas.microsoft.com/office/mac/drawingml/2011/main" xmlns:pic="http://schemas.openxmlformats.org/drawingml/2006/picture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v="urn:schemas-microsoft-com:mac:vml" xmlns:mc="http://schemas.openxmlformats.org/markup-compatibility/2006" xmlns:mo="http://schemas.microsoft.com/office/mac/office/2008/main" xmlns:wpc="http://schemas.microsoft.com/office/word/2010/wordprocessingCanvas" xmlns=""/>
            </a:ext>
          </a:extLst>
        </p:spPr>
      </p:pic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 smtClean="0"/>
              <a:t>User Scenario und Storyboards:</a:t>
            </a:r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CS Task01 – </a:t>
            </a:r>
            <a:r>
              <a:rPr lang="de-CH" b="1" dirty="0" err="1" smtClean="0"/>
              <a:t>Designing</a:t>
            </a:r>
            <a:r>
              <a:rPr lang="de-CH" b="1" dirty="0" smtClean="0"/>
              <a:t> a </a:t>
            </a:r>
            <a:r>
              <a:rPr lang="de-CH" b="1" dirty="0" smtClean="0"/>
              <a:t>Mobile </a:t>
            </a:r>
            <a:r>
              <a:rPr lang="de-CH" b="1" dirty="0" err="1" smtClean="0"/>
              <a:t>Aplication</a:t>
            </a:r>
            <a:r>
              <a:rPr lang="de-CH" b="1" dirty="0" smtClean="0"/>
              <a:t> </a:t>
            </a:r>
            <a:r>
              <a:rPr lang="de-CH" b="1" dirty="0"/>
              <a:t/>
            </a:r>
            <a:br>
              <a:rPr lang="de-CH" b="1" dirty="0"/>
            </a:br>
            <a:endParaRPr lang="de-CH" dirty="0"/>
          </a:p>
        </p:txBody>
      </p:sp>
      <p:pic>
        <p:nvPicPr>
          <p:cNvPr id="4" name="Bild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29" y="1982946"/>
            <a:ext cx="2878455" cy="1955936"/>
          </a:xfrm>
          <a:prstGeom prst="rect">
            <a:avLst/>
          </a:prstGeom>
          <a:extLst>
            <a:ext uri="{FAA26D3D-D897-4be2-8F04-BA451C77F1D7}">
              <ma14:placeholderFlag xmlns:lc="http://schemas.openxmlformats.org/drawingml/2006/lockedCanvas" xmlns:ma14="http://schemas.microsoft.com/office/mac/drawingml/2011/main" xmlns:pic="http://schemas.openxmlformats.org/drawingml/2006/picture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v="urn:schemas-microsoft-com:mac:vml" xmlns:mc="http://schemas.openxmlformats.org/markup-compatibility/2006" xmlns:mo="http://schemas.microsoft.com/office/mac/office/2008/main" xmlns:wpc="http://schemas.microsoft.com/office/word/2010/wordprocessingCanvas" xmlns=""/>
            </a:ext>
          </a:extLst>
        </p:spPr>
      </p:pic>
      <p:pic>
        <p:nvPicPr>
          <p:cNvPr id="5" name="Bild 2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425" y="4517519"/>
            <a:ext cx="2472146" cy="1501321"/>
          </a:xfrm>
          <a:prstGeom prst="rect">
            <a:avLst/>
          </a:prstGeom>
          <a:extLst>
            <a:ext uri="{FAA26D3D-D897-4be2-8F04-BA451C77F1D7}">
              <ma14:placeholderFlag xmlns:lc="http://schemas.openxmlformats.org/drawingml/2006/lockedCanvas" xmlns:ma14="http://schemas.microsoft.com/office/mac/drawingml/2011/main" xmlns:pic="http://schemas.openxmlformats.org/drawingml/2006/picture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v="urn:schemas-microsoft-com:mac:vml" xmlns:mc="http://schemas.openxmlformats.org/markup-compatibility/2006" xmlns:mo="http://schemas.microsoft.com/office/mac/office/2008/main" xmlns:wpc="http://schemas.microsoft.com/office/word/2010/wordprocessingCanvas" xmlns=""/>
            </a:ext>
          </a:extLst>
        </p:spPr>
      </p:pic>
      <p:pic>
        <p:nvPicPr>
          <p:cNvPr id="6" name="Bild 3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171" y="3080475"/>
            <a:ext cx="2762794" cy="1716813"/>
          </a:xfrm>
          <a:prstGeom prst="rect">
            <a:avLst/>
          </a:prstGeom>
          <a:extLst>
            <a:ext uri="{FAA26D3D-D897-4be2-8F04-BA451C77F1D7}">
              <ma14:placeholderFlag xmlns:lc="http://schemas.openxmlformats.org/drawingml/2006/lockedCanvas" xmlns:ma14="http://schemas.microsoft.com/office/mac/drawingml/2011/main" xmlns:pic="http://schemas.openxmlformats.org/drawingml/2006/picture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v="urn:schemas-microsoft-com:mac:vml" xmlns:mc="http://schemas.openxmlformats.org/markup-compatibility/2006" xmlns:mo="http://schemas.microsoft.com/office/mac/office/2008/main" xmlns:wpc="http://schemas.microsoft.com/office/word/2010/wordprocessingCanvas" xmlns=""/>
            </a:ext>
          </a:extLst>
        </p:spPr>
      </p:pic>
      <p:pic>
        <p:nvPicPr>
          <p:cNvPr id="8" name="Bild 5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068" y="4183469"/>
            <a:ext cx="2410243" cy="1846534"/>
          </a:xfrm>
          <a:prstGeom prst="rect">
            <a:avLst/>
          </a:prstGeom>
          <a:extLst>
            <a:ext uri="{FAA26D3D-D897-4be2-8F04-BA451C77F1D7}">
              <ma14:placeholderFlag xmlns="" xmlns:wpc="http://schemas.microsoft.com/office/word/2010/wordprocessingCanvas" xmlns:mo="http://schemas.microsoft.com/office/mac/office/2008/main" xmlns:mc="http://schemas.openxmlformats.org/markup-compatibility/2006" xmlns:mv="urn:schemas-microsoft-com:mac:vml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lc="http://schemas.openxmlformats.org/drawingml/2006/lockedCanvas"/>
            </a:ext>
          </a:extLst>
        </p:spPr>
      </p:pic>
    </p:spTree>
    <p:extLst>
      <p:ext uri="{BB962C8B-B14F-4D97-AF65-F5344CB8AC3E}">
        <p14:creationId xmlns:p14="http://schemas.microsoft.com/office/powerpoint/2010/main" val="327196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 smtClean="0"/>
              <a:t>Prototype</a:t>
            </a:r>
            <a:endParaRPr lang="de-DE" dirty="0" smtClean="0"/>
          </a:p>
          <a:p>
            <a:r>
              <a:rPr lang="de-DE" dirty="0" smtClean="0"/>
              <a:t>Iteration 1</a:t>
            </a:r>
            <a:endParaRPr lang="de-DE" dirty="0" smtClean="0"/>
          </a:p>
          <a:p>
            <a:pPr marL="0" indent="0">
              <a:buNone/>
            </a:pPr>
            <a:endParaRPr lang="de-CH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CS Task01 – </a:t>
            </a:r>
            <a:r>
              <a:rPr lang="de-CH" b="1" dirty="0" err="1" smtClean="0"/>
              <a:t>Designing</a:t>
            </a:r>
            <a:r>
              <a:rPr lang="de-CH" b="1" dirty="0" smtClean="0"/>
              <a:t> a </a:t>
            </a:r>
            <a:r>
              <a:rPr lang="de-CH" b="1" dirty="0" smtClean="0"/>
              <a:t>Mobile </a:t>
            </a:r>
            <a:r>
              <a:rPr lang="de-CH" b="1" dirty="0" err="1"/>
              <a:t>A</a:t>
            </a:r>
            <a:r>
              <a:rPr lang="de-CH" b="1" dirty="0" err="1" smtClean="0"/>
              <a:t>plication</a:t>
            </a:r>
            <a:r>
              <a:rPr lang="de-CH" b="1" dirty="0" smtClean="0"/>
              <a:t> </a:t>
            </a:r>
            <a:r>
              <a:rPr lang="de-CH" b="1" dirty="0"/>
              <a:t/>
            </a:r>
            <a:br>
              <a:rPr lang="de-CH" b="1" dirty="0"/>
            </a:br>
            <a:endParaRPr lang="de-CH" dirty="0"/>
          </a:p>
        </p:txBody>
      </p:sp>
      <p:pic>
        <p:nvPicPr>
          <p:cNvPr id="4" name="Bild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25" y="2247899"/>
            <a:ext cx="3515360" cy="3776849"/>
          </a:xfrm>
          <a:prstGeom prst="rect">
            <a:avLst/>
          </a:prstGeom>
          <a:extLst>
            <a:ext uri="{FAA26D3D-D897-4be2-8F04-BA451C77F1D7}">
              <ma14:placeholderFlag xmlns="" xmlns:wpc="http://schemas.microsoft.com/office/word/2010/wordprocessingCanvas" xmlns:mo="http://schemas.microsoft.com/office/mac/office/2008/main" xmlns:mc="http://schemas.openxmlformats.org/markup-compatibility/2006" xmlns:mv="urn:schemas-microsoft-com:mac:vml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lc="http://schemas.openxmlformats.org/drawingml/2006/lockedCanvas"/>
            </a:ext>
          </a:extLst>
        </p:spPr>
      </p:pic>
      <p:pic>
        <p:nvPicPr>
          <p:cNvPr id="5" name="Bild 2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152651"/>
            <a:ext cx="1873250" cy="3872098"/>
          </a:xfrm>
          <a:prstGeom prst="rect">
            <a:avLst/>
          </a:prstGeom>
          <a:extLst>
            <a:ext uri="{FAA26D3D-D897-4be2-8F04-BA451C77F1D7}">
              <ma14:placeholderFlag xmlns="" xmlns:wpc="http://schemas.microsoft.com/office/word/2010/wordprocessingCanvas" xmlns:mo="http://schemas.microsoft.com/office/mac/office/2008/main" xmlns:mc="http://schemas.openxmlformats.org/markup-compatibility/2006" xmlns:mv="urn:schemas-microsoft-com:mac:vml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lc="http://schemas.openxmlformats.org/drawingml/2006/lockedCanvas"/>
            </a:ext>
          </a:extLst>
        </p:spPr>
      </p:pic>
      <p:pic>
        <p:nvPicPr>
          <p:cNvPr id="6" name="Bild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425" y="2205036"/>
            <a:ext cx="1920874" cy="3914963"/>
          </a:xfrm>
          <a:prstGeom prst="rect">
            <a:avLst/>
          </a:prstGeom>
          <a:extLst>
            <a:ext uri="{FAA26D3D-D897-4be2-8F04-BA451C77F1D7}">
              <ma14:placeholderFlag xmlns="" xmlns:wpc="http://schemas.microsoft.com/office/word/2010/wordprocessingCanvas" xmlns:mo="http://schemas.microsoft.com/office/mac/office/2008/main" xmlns:mc="http://schemas.openxmlformats.org/markup-compatibility/2006" xmlns:mv="urn:schemas-microsoft-com:mac:vml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lc="http://schemas.openxmlformats.org/drawingml/2006/lockedCanvas"/>
            </a:ext>
          </a:extLst>
        </p:spPr>
      </p:pic>
    </p:spTree>
    <p:extLst>
      <p:ext uri="{BB962C8B-B14F-4D97-AF65-F5344CB8AC3E}">
        <p14:creationId xmlns:p14="http://schemas.microsoft.com/office/powerpoint/2010/main" val="66683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 smtClean="0"/>
              <a:t>Interview</a:t>
            </a:r>
            <a:endParaRPr lang="de-DE" dirty="0" smtClean="0"/>
          </a:p>
          <a:p>
            <a:r>
              <a:rPr lang="de-DE" dirty="0" smtClean="0"/>
              <a:t>Sozialarbeiter benutzen ein KIS (Klienten-Informationssystem)</a:t>
            </a:r>
          </a:p>
          <a:p>
            <a:pPr lvl="1"/>
            <a:r>
              <a:rPr lang="de-DE" dirty="0" smtClean="0"/>
              <a:t>Dieses verfügt über viele integrierte Funktionen</a:t>
            </a:r>
          </a:p>
          <a:p>
            <a:pPr marL="457200" lvl="1" indent="0">
              <a:buNone/>
            </a:pPr>
            <a:endParaRPr lang="de-DE" dirty="0"/>
          </a:p>
          <a:p>
            <a:r>
              <a:rPr lang="de-DE" dirty="0" smtClean="0"/>
              <a:t>Sozialarbeiter arbeiten zu Bürozeiten und machen nur selten Hausbesuche.</a:t>
            </a:r>
          </a:p>
          <a:p>
            <a:endParaRPr lang="de-DE" dirty="0"/>
          </a:p>
          <a:p>
            <a:r>
              <a:rPr lang="de-DE" dirty="0" smtClean="0"/>
              <a:t>Sozialarbeiter </a:t>
            </a:r>
            <a:r>
              <a:rPr lang="de-CH" dirty="0" smtClean="0"/>
              <a:t>≠ </a:t>
            </a:r>
            <a:r>
              <a:rPr lang="de-CH" dirty="0" err="1" smtClean="0"/>
              <a:t>Health</a:t>
            </a:r>
            <a:r>
              <a:rPr lang="de-CH" dirty="0" smtClean="0"/>
              <a:t> </a:t>
            </a:r>
            <a:r>
              <a:rPr lang="de-CH" dirty="0" err="1" smtClean="0"/>
              <a:t>visitors</a:t>
            </a:r>
            <a:endParaRPr lang="de-CH" dirty="0" smtClean="0"/>
          </a:p>
          <a:p>
            <a:endParaRPr lang="de-CH" dirty="0"/>
          </a:p>
          <a:p>
            <a:r>
              <a:rPr lang="de-CH" dirty="0" smtClean="0"/>
              <a:t>Neue Grundlage für die Mobile Applikation</a:t>
            </a:r>
          </a:p>
          <a:p>
            <a:pPr lvl="1"/>
            <a:r>
              <a:rPr lang="de-CH" dirty="0" smtClean="0"/>
              <a:t>Unterstützung bei medizinischen und therapeutischen Fragen</a:t>
            </a:r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CS Task01 – </a:t>
            </a:r>
            <a:r>
              <a:rPr lang="de-CH" b="1" dirty="0" err="1" smtClean="0"/>
              <a:t>Designing</a:t>
            </a:r>
            <a:r>
              <a:rPr lang="de-CH" b="1" dirty="0" smtClean="0"/>
              <a:t> a </a:t>
            </a:r>
            <a:r>
              <a:rPr lang="de-CH" b="1" dirty="0" smtClean="0"/>
              <a:t>Mobile </a:t>
            </a:r>
            <a:r>
              <a:rPr lang="de-CH" b="1" dirty="0" err="1"/>
              <a:t>A</a:t>
            </a:r>
            <a:r>
              <a:rPr lang="de-CH" b="1" dirty="0" err="1" smtClean="0"/>
              <a:t>plication</a:t>
            </a:r>
            <a:r>
              <a:rPr lang="de-CH" b="1" dirty="0" smtClean="0"/>
              <a:t> </a:t>
            </a:r>
            <a:r>
              <a:rPr lang="de-CH" b="1" dirty="0"/>
              <a:t/>
            </a:r>
            <a:br>
              <a:rPr lang="de-CH" b="1" dirty="0"/>
            </a:b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4189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 smtClean="0"/>
              <a:t>Iteration </a:t>
            </a:r>
            <a:r>
              <a:rPr lang="de-DE" b="1" dirty="0" smtClean="0"/>
              <a:t>2: </a:t>
            </a:r>
            <a:r>
              <a:rPr lang="de-DE" b="1" dirty="0" err="1" smtClean="0"/>
              <a:t>Scoping</a:t>
            </a:r>
            <a:endParaRPr lang="de-DE" dirty="0" smtClean="0"/>
          </a:p>
          <a:p>
            <a:r>
              <a:rPr lang="de-DE" dirty="0" smtClean="0"/>
              <a:t>Anforderungen:</a:t>
            </a:r>
          </a:p>
          <a:p>
            <a:r>
              <a:rPr lang="de-DE" dirty="0" smtClean="0"/>
              <a:t>Schwerpunkt</a:t>
            </a:r>
          </a:p>
          <a:p>
            <a:pPr lvl="1"/>
            <a:r>
              <a:rPr lang="de-DE" dirty="0" smtClean="0"/>
              <a:t>Unterstützung durch </a:t>
            </a:r>
            <a:r>
              <a:rPr lang="de-CH" dirty="0" smtClean="0"/>
              <a:t>Informationen zu psychischen Krankheiten</a:t>
            </a:r>
            <a:endParaRPr lang="de-CH" dirty="0"/>
          </a:p>
          <a:p>
            <a:pPr lvl="1"/>
            <a:r>
              <a:rPr lang="de-DE" dirty="0" smtClean="0"/>
              <a:t>Medikamenteninformationen</a:t>
            </a:r>
          </a:p>
          <a:p>
            <a:pPr lvl="0"/>
            <a:r>
              <a:rPr lang="de-DE" dirty="0" smtClean="0"/>
              <a:t>Weitere mögliche Anwendungen</a:t>
            </a:r>
          </a:p>
          <a:p>
            <a:pPr lvl="1"/>
            <a:r>
              <a:rPr lang="de-DE" dirty="0" smtClean="0"/>
              <a:t>Wohnungssuche</a:t>
            </a:r>
            <a:endParaRPr lang="de-CH" dirty="0"/>
          </a:p>
          <a:p>
            <a:pPr lvl="1"/>
            <a:r>
              <a:rPr lang="de-DE" dirty="0"/>
              <a:t>Finanzielle Beratung (z.B. wegen IV</a:t>
            </a:r>
            <a:r>
              <a:rPr lang="de-DE" dirty="0" smtClean="0"/>
              <a:t>)</a:t>
            </a:r>
            <a:endParaRPr lang="de-DE" dirty="0" smtClean="0"/>
          </a:p>
          <a:p>
            <a:r>
              <a:rPr lang="de-DE" dirty="0" smtClean="0"/>
              <a:t>Out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Scope</a:t>
            </a:r>
            <a:endParaRPr lang="de-DE" dirty="0" smtClean="0"/>
          </a:p>
          <a:p>
            <a:pPr lvl="1"/>
            <a:r>
              <a:rPr lang="de-DE" dirty="0" smtClean="0"/>
              <a:t>Kein Klienten-Informationssystem </a:t>
            </a:r>
            <a:r>
              <a:rPr lang="de-DE" dirty="0"/>
              <a:t>darstellen</a:t>
            </a:r>
            <a:endParaRPr lang="de-CH" dirty="0"/>
          </a:p>
          <a:p>
            <a:pPr lvl="1"/>
            <a:r>
              <a:rPr lang="de-DE" dirty="0"/>
              <a:t>Terminplanung</a:t>
            </a:r>
            <a:endParaRPr lang="de-CH" dirty="0"/>
          </a:p>
          <a:p>
            <a:pPr lvl="1"/>
            <a:r>
              <a:rPr lang="de-DE" dirty="0"/>
              <a:t>Patientenübersicht</a:t>
            </a:r>
            <a:endParaRPr lang="de-CH" dirty="0"/>
          </a:p>
          <a:p>
            <a:pPr marL="0" indent="0">
              <a:buNone/>
            </a:pPr>
            <a:endParaRPr lang="de-CH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CS Task01 – </a:t>
            </a:r>
            <a:r>
              <a:rPr lang="de-CH" b="1" dirty="0" err="1" smtClean="0"/>
              <a:t>Designing</a:t>
            </a:r>
            <a:r>
              <a:rPr lang="de-CH" b="1" dirty="0" smtClean="0"/>
              <a:t> a </a:t>
            </a:r>
            <a:r>
              <a:rPr lang="de-CH" b="1" dirty="0" smtClean="0"/>
              <a:t>Mobile </a:t>
            </a:r>
            <a:r>
              <a:rPr lang="de-CH" b="1" dirty="0" err="1"/>
              <a:t>A</a:t>
            </a:r>
            <a:r>
              <a:rPr lang="de-CH" b="1" dirty="0" err="1" smtClean="0"/>
              <a:t>plication</a:t>
            </a:r>
            <a:r>
              <a:rPr lang="de-CH" b="1" dirty="0" smtClean="0"/>
              <a:t> </a:t>
            </a:r>
            <a:r>
              <a:rPr lang="de-CH" b="1" dirty="0"/>
              <a:t/>
            </a:r>
            <a:br>
              <a:rPr lang="de-CH" b="1" dirty="0"/>
            </a:b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11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 smtClean="0"/>
              <a:t>Die App</a:t>
            </a:r>
            <a:endParaRPr lang="de-DE" dirty="0" smtClean="0"/>
          </a:p>
          <a:p>
            <a:r>
              <a:rPr lang="de-DE" dirty="0" smtClean="0"/>
              <a:t>Schwerpunkte</a:t>
            </a:r>
            <a:endParaRPr lang="de-DE" dirty="0" smtClean="0"/>
          </a:p>
          <a:p>
            <a:pPr lvl="1"/>
            <a:r>
              <a:rPr lang="de-DE" dirty="0" smtClean="0"/>
              <a:t>Unterstützung durch </a:t>
            </a:r>
            <a:r>
              <a:rPr lang="de-DE" dirty="0"/>
              <a:t>Krankheitsinformationen</a:t>
            </a:r>
            <a:endParaRPr lang="de-CH" dirty="0"/>
          </a:p>
          <a:p>
            <a:pPr lvl="1"/>
            <a:r>
              <a:rPr lang="de-DE" dirty="0" smtClean="0"/>
              <a:t>Medikamenteninformationen</a:t>
            </a:r>
          </a:p>
          <a:p>
            <a:pPr lvl="1"/>
            <a:r>
              <a:rPr lang="de-DE" dirty="0" smtClean="0"/>
              <a:t>Wenn möglich Kommentarfunktion</a:t>
            </a:r>
          </a:p>
          <a:p>
            <a:r>
              <a:rPr lang="de-DE" dirty="0" smtClean="0"/>
              <a:t>Potential der App</a:t>
            </a:r>
          </a:p>
          <a:p>
            <a:pPr lvl="1"/>
            <a:r>
              <a:rPr lang="de-CH" dirty="0" smtClean="0"/>
              <a:t>Durch das Anwenden der App insbesondere der Kommentar Funktion können viele interessante Daten gesammelt werden.</a:t>
            </a:r>
            <a:endParaRPr lang="de-CH" dirty="0"/>
          </a:p>
          <a:p>
            <a:endParaRPr lang="de-CH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CS Task01 – </a:t>
            </a:r>
            <a:r>
              <a:rPr lang="de-CH" b="1" dirty="0" err="1" smtClean="0"/>
              <a:t>Designing</a:t>
            </a:r>
            <a:r>
              <a:rPr lang="de-CH" b="1" dirty="0" smtClean="0"/>
              <a:t> a </a:t>
            </a:r>
            <a:r>
              <a:rPr lang="de-CH" b="1" dirty="0" smtClean="0"/>
              <a:t>Mobile </a:t>
            </a:r>
            <a:r>
              <a:rPr lang="de-CH" b="1" dirty="0" err="1"/>
              <a:t>A</a:t>
            </a:r>
            <a:r>
              <a:rPr lang="de-CH" b="1" dirty="0" err="1" smtClean="0"/>
              <a:t>plication</a:t>
            </a:r>
            <a:r>
              <a:rPr lang="de-CH" b="1" dirty="0" smtClean="0"/>
              <a:t> </a:t>
            </a:r>
            <a:r>
              <a:rPr lang="de-CH" b="1" dirty="0"/>
              <a:t/>
            </a:r>
            <a:br>
              <a:rPr lang="de-CH" b="1" dirty="0"/>
            </a:b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7646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de-DE" b="1" dirty="0" smtClean="0"/>
              <a:t>Prototype</a:t>
            </a:r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CS Task01 – </a:t>
            </a:r>
            <a:r>
              <a:rPr lang="de-CH" b="1" dirty="0" err="1" smtClean="0"/>
              <a:t>Designing</a:t>
            </a:r>
            <a:r>
              <a:rPr lang="de-CH" b="1" dirty="0" smtClean="0"/>
              <a:t> a </a:t>
            </a:r>
            <a:r>
              <a:rPr lang="de-CH" b="1" dirty="0" smtClean="0"/>
              <a:t>Mobile </a:t>
            </a:r>
            <a:r>
              <a:rPr lang="de-CH" b="1" dirty="0" err="1"/>
              <a:t>A</a:t>
            </a:r>
            <a:r>
              <a:rPr lang="de-CH" b="1" dirty="0" err="1" smtClean="0"/>
              <a:t>plication</a:t>
            </a:r>
            <a:r>
              <a:rPr lang="de-CH" b="1" dirty="0" smtClean="0"/>
              <a:t> </a:t>
            </a:r>
            <a:r>
              <a:rPr lang="de-CH" b="1" dirty="0"/>
              <a:t/>
            </a:r>
            <a:br>
              <a:rPr lang="de-CH" b="1" dirty="0"/>
            </a:br>
            <a:endParaRPr lang="de-CH" dirty="0"/>
          </a:p>
        </p:txBody>
      </p:sp>
      <p:pic>
        <p:nvPicPr>
          <p:cNvPr id="4" name="Bild 1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49" y="1847850"/>
            <a:ext cx="3190876" cy="2190750"/>
          </a:xfrm>
          <a:prstGeom prst="rect">
            <a:avLst/>
          </a:prstGeom>
          <a:extLst>
            <a:ext uri="{FAA26D3D-D897-4be2-8F04-BA451C77F1D7}">
              <ma14:placeholderFlag xmlns="" xmlns:wpc="http://schemas.microsoft.com/office/word/2010/wordprocessingCanvas" xmlns:mo="http://schemas.microsoft.com/office/mac/office/2008/main" xmlns:mc="http://schemas.openxmlformats.org/markup-compatibility/2006" xmlns:mv="urn:schemas-microsoft-com:mac:vml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lc="http://schemas.openxmlformats.org/drawingml/2006/lockedCanvas"/>
            </a:ext>
          </a:extLst>
        </p:spPr>
      </p:pic>
      <p:pic>
        <p:nvPicPr>
          <p:cNvPr id="5" name="Bild 20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775" y="3895726"/>
            <a:ext cx="3200400" cy="2367148"/>
          </a:xfrm>
          <a:prstGeom prst="rect">
            <a:avLst/>
          </a:prstGeom>
          <a:extLst>
            <a:ext uri="{FAA26D3D-D897-4be2-8F04-BA451C77F1D7}">
              <ma14:placeholderFlag xmlns="" xmlns:wpc="http://schemas.microsoft.com/office/word/2010/wordprocessingCanvas" xmlns:mo="http://schemas.microsoft.com/office/mac/office/2008/main" xmlns:mc="http://schemas.openxmlformats.org/markup-compatibility/2006" xmlns:mv="urn:schemas-microsoft-com:mac:vml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lc="http://schemas.openxmlformats.org/drawingml/2006/lockedCanvas"/>
            </a:ext>
          </a:extLst>
        </p:spPr>
      </p:pic>
      <p:pic>
        <p:nvPicPr>
          <p:cNvPr id="6" name="Bild 1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" y="1773374"/>
            <a:ext cx="2990850" cy="2265226"/>
          </a:xfrm>
          <a:prstGeom prst="rect">
            <a:avLst/>
          </a:prstGeom>
          <a:extLst>
            <a:ext uri="{FAA26D3D-D897-4be2-8F04-BA451C77F1D7}">
              <ma14:placeholderFlag xmlns="" xmlns:wpc="http://schemas.microsoft.com/office/word/2010/wordprocessingCanvas" xmlns:mo="http://schemas.microsoft.com/office/mac/office/2008/main" xmlns:mc="http://schemas.openxmlformats.org/markup-compatibility/2006" xmlns:mv="urn:schemas-microsoft-com:mac:vml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lc="http://schemas.openxmlformats.org/drawingml/2006/lockedCanvas"/>
            </a:ext>
          </a:extLst>
        </p:spPr>
      </p:pic>
      <p:pic>
        <p:nvPicPr>
          <p:cNvPr id="7" name="Bild 21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99" y="3895726"/>
            <a:ext cx="2962275" cy="2343150"/>
          </a:xfrm>
          <a:prstGeom prst="rect">
            <a:avLst/>
          </a:prstGeom>
          <a:extLst>
            <a:ext uri="{FAA26D3D-D897-4be2-8F04-BA451C77F1D7}">
              <ma14:placeholderFlag xmlns="" xmlns:wpc="http://schemas.microsoft.com/office/word/2010/wordprocessingCanvas" xmlns:mo="http://schemas.microsoft.com/office/mac/office/2008/main" xmlns:mc="http://schemas.openxmlformats.org/markup-compatibility/2006" xmlns:mv="urn:schemas-microsoft-com:mac:vml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lc="http://schemas.openxmlformats.org/drawingml/2006/lockedCanvas"/>
            </a:ext>
          </a:extLst>
        </p:spPr>
      </p:pic>
    </p:spTree>
    <p:extLst>
      <p:ext uri="{BB962C8B-B14F-4D97-AF65-F5344CB8AC3E}">
        <p14:creationId xmlns:p14="http://schemas.microsoft.com/office/powerpoint/2010/main" val="144820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FH_PPT_Vorlage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BFH-Schrif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BE3A9EFF36793468C03E2811ACE2A2B" ma:contentTypeVersion="1" ma:contentTypeDescription="Ein neues Dokument erstellen." ma:contentTypeScope="" ma:versionID="e65be32cb1bfff77fc8c9c09bf542651">
  <xsd:schema xmlns:xsd="http://www.w3.org/2001/XMLSchema" xmlns:p="http://schemas.microsoft.com/office/2006/metadata/properties" xmlns:ns2="5091c847-84be-4f4f-b16c-c018ad2ca66b" targetNamespace="http://schemas.microsoft.com/office/2006/metadata/properties" ma:root="true" ma:fieldsID="7636c84aed5b7d09a166fcef888725d4" ns2:_="">
    <xsd:import namespace="5091c847-84be-4f4f-b16c-c018ad2ca66b"/>
    <xsd:element name="properties">
      <xsd:complexType>
        <xsd:sequence>
          <xsd:element name="documentManagement">
            <xsd:complexType>
              <xsd:all>
                <xsd:element ref="ns2:AVMTitle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5091c847-84be-4f4f-b16c-c018ad2ca66b" elementFormDefault="qualified">
    <xsd:import namespace="http://schemas.microsoft.com/office/2006/documentManagement/types"/>
    <xsd:element name="AVMTitle" ma:index="2" ma:displayName="Titel" ma:internalName="AVMTitl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5" ma:displayName="Inhaltstyp" ma:readOnly="tru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>
    <AVMTitle xmlns="5091c847-84be-4f4f-b16c-c018ad2ca66b">Präsentation BFH_2013</AVMTitle>
  </documentManagement>
</p:properties>
</file>

<file path=customXml/itemProps1.xml><?xml version="1.0" encoding="utf-8"?>
<ds:datastoreItem xmlns:ds="http://schemas.openxmlformats.org/officeDocument/2006/customXml" ds:itemID="{1851D33F-E468-417B-A30C-509B68D2BD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5287BEA-F3FF-4B87-929B-5D00921831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91c847-84be-4f4f-b16c-c018ad2ca66b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32991507-CB83-4F49-BAFB-D322B1D04098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www.w3.org/XML/1998/namespace"/>
    <ds:schemaRef ds:uri="5091c847-84be-4f4f-b16c-c018ad2ca66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</Template>
  <TotalTime>0</TotalTime>
  <Words>257</Words>
  <Application>Microsoft Office PowerPoint</Application>
  <PresentationFormat>Bildschirmpräsentation (4:3)</PresentationFormat>
  <Paragraphs>71</Paragraphs>
  <Slides>10</Slides>
  <Notes>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BFH_PPT_Vorlage</vt:lpstr>
      <vt:lpstr>CS Task03 – Designing a Mobile App</vt:lpstr>
      <vt:lpstr>CS Task01 – Designing a Mobile Aplication  </vt:lpstr>
      <vt:lpstr>CS Task01 – Designing a Mobile Aplication  </vt:lpstr>
      <vt:lpstr>CS Task01 – Designing a Mobile Aplication  </vt:lpstr>
      <vt:lpstr>CS Task01 – Designing a Mobile Aplication  </vt:lpstr>
      <vt:lpstr>CS Task01 – Designing a Mobile Aplication  </vt:lpstr>
      <vt:lpstr>CS Task01 – Designing a Mobile Aplication  </vt:lpstr>
      <vt:lpstr>CS Task01 – Designing a Mobile Aplication  </vt:lpstr>
      <vt:lpstr>CS Task01 – Designing a Mobile Aplication  </vt:lpstr>
      <vt:lpstr>CS Task01 – Designing a Mobile Aplication  </vt:lpstr>
    </vt:vector>
  </TitlesOfParts>
  <Company>Berner Fachhochschule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BFH_2013</dc:title>
  <dc:creator>Wacher Andrea</dc:creator>
  <cp:lastModifiedBy>ismail - [2010]</cp:lastModifiedBy>
  <cp:revision>52</cp:revision>
  <cp:lastPrinted>2013-06-13T15:31:11Z</cp:lastPrinted>
  <dcterms:created xsi:type="dcterms:W3CDTF">2013-09-26T10:24:53Z</dcterms:created>
  <dcterms:modified xsi:type="dcterms:W3CDTF">2013-10-16T10:53:36Z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0x010100EBE3A9EFF36793468C03E2811ACE2A2B</vt:lpwstr>
  </property>
</Properties>
</file>